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sldIdLst>
    <p:sldId id="257" r:id="rId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D9DBAD-B528-0128-3D15-0AA182973E9D}" v="650" dt="2025-03-23T09:22:41.015"/>
    <p1510:client id="{F0475C83-754D-028B-3F73-0F4C1331DA4F}" v="155" dt="2025-03-23T08:15:29.5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64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87BBB-752F-03C5-F3E9-218EC0AA62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E862F7-35E9-4ABE-C7C0-56A363EB9C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2CF43B-22A1-06EE-A9DA-77C8E2A80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41924-0EF7-9023-4963-8EDF3CE49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C9E1AC-E868-CF28-D7E3-8FCD770DC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704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5B0BE-645B-DDE5-5C4A-127A58932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49911F-BEB7-FA50-1C24-0ED6C50672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8FB022-A8E8-CDD0-0D65-5A350605E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9EF0E-9205-1A41-BBD0-0EECD4160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765684-8EF7-1A5D-B36B-7D787289E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802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9CC96-4FBE-8A2F-0902-E8C2FEDB9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09DB7-B8E1-C3F5-2B8D-F796C229B6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A3A873-4150-AC70-39A2-493F09D13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A9BF2-4925-A3ED-1F30-3D774C234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BC8358-46E1-D009-02E1-FD7129FE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972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142EE-C0BD-CAF6-0CB4-8191AC22B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265D68-8D44-E353-4105-D38ED7E679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3D5EB-4FAF-33BD-8728-5B71CADF0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FE578C-772B-386F-5774-503CF636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278CBF-2717-F0D6-222D-85032DDC9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362089-FAF2-C359-79DB-551AE4A62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536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142D9-4C33-1118-9C48-C9BD08643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3917EA-0321-652B-044C-0CFCAD6B37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E66BA7-D753-85FE-74CF-333B40D543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427DF9-6939-B6E8-E946-6314D23997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246C90-A99E-FA64-F20D-5773ED8AEB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D6EA61-449A-0A70-35A4-A1478D8A2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3FEDC5-E3ED-8B3A-8A17-5ADB1C68A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40130B-9996-9DD3-38D6-B505C0321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756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C23A5-ACEA-7CD3-B4DD-A7F2369A4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41C1A1-FD16-8E9B-AEB9-1465EF123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E0012C-26FD-FB79-5849-2E33763E8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E5FF76-F4EE-9690-1A01-7FE7B40DA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772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404D50-FCEC-2F0E-36CE-49F136760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85ED8A-7244-4170-22CE-7B74301E0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F69AC9-792B-7345-4EC1-57B53A448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637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A6E44-528E-F1EB-22CA-CA7ABCF6F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D5D34-2B16-C5DF-5D0A-3B9AC576F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C4A00B-421C-7E62-D3FD-5445964828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121B8F-FCB6-5CE4-6853-4EDC3B6E9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641DDC-B9EB-AB0C-88B8-05C84AD15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42B51C-89B4-08E4-7A1B-40148654D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819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C0154-EE64-77F2-88D5-51CE5216E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5D7C14-AC6D-552C-C7FA-9F71346B1A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328D24-0269-DBD9-8C56-E0AB34687A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58FF8D-3BCC-40CC-DDDC-C8C5E1782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C08D07-7D46-45FC-854F-54A5C1746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61DDF7-1404-F347-A1F8-CC4E5DEB4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761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4AC77-40D6-8234-0DDE-18B1D9F27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0DEC86-61AD-D1BF-9FA4-2B99B7C7B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9FFA27-F6D2-C56B-CE8F-22687A25A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5BEACC-2B9C-3459-5D3F-C9108D90B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36C80-D278-3227-E07B-423717D2E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07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A2130A-3226-1B33-0EE2-ED0969F19A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A78E50-E69F-6A92-6FD9-22887B2E03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74428-5061-C354-C777-8636D2AB5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15AE67-A3C4-9CCF-4555-F820E856C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445CBB-6779-F220-ECE3-AF67807B5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931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041E1F-E8C1-4986-5ADD-98D964797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E607BF-86E3-6FD1-7926-6F1E0ABE13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F8E49-E4B9-FF05-52BC-E4C26B9F48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686F9-E5FD-8FED-CC2B-EF6385FC03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608C12-A885-F59B-431A-D0A3B255E9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477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.jpeg"/><Relationship Id="rId18" Type="http://schemas.openxmlformats.org/officeDocument/2006/relationships/image" Target="../media/image10.png"/><Relationship Id="rId26" Type="http://schemas.openxmlformats.org/officeDocument/2006/relationships/image" Target="../media/image14.png"/><Relationship Id="rId39" Type="http://schemas.openxmlformats.org/officeDocument/2006/relationships/image" Target="../media/image21.png"/><Relationship Id="rId3" Type="http://schemas.openxmlformats.org/officeDocument/2006/relationships/hyperlink" Target="https://pixabay.com/en/eggplant-purple-vegetable-eyes-2924511/" TargetMode="External"/><Relationship Id="rId21" Type="http://schemas.microsoft.com/office/2007/relationships/hdphoto" Target="../media/hdphoto4.wdp"/><Relationship Id="rId34" Type="http://schemas.openxmlformats.org/officeDocument/2006/relationships/image" Target="../media/image18.png"/><Relationship Id="rId42" Type="http://schemas.microsoft.com/office/2007/relationships/hdphoto" Target="../media/hdphoto14.wdp"/><Relationship Id="rId47" Type="http://schemas.openxmlformats.org/officeDocument/2006/relationships/image" Target="../media/image25.png"/><Relationship Id="rId50" Type="http://schemas.microsoft.com/office/2007/relationships/hdphoto" Target="../media/hdphoto18.wdp"/><Relationship Id="rId7" Type="http://schemas.openxmlformats.org/officeDocument/2006/relationships/hyperlink" Target="https://pixabay.com/no/potet-mat-vegetabilsk-fersk-sunn-1487159/" TargetMode="External"/><Relationship Id="rId12" Type="http://schemas.openxmlformats.org/officeDocument/2006/relationships/image" Target="../media/image6.png"/><Relationship Id="rId17" Type="http://schemas.microsoft.com/office/2007/relationships/hdphoto" Target="../media/hdphoto2.wdp"/><Relationship Id="rId25" Type="http://schemas.microsoft.com/office/2007/relationships/hdphoto" Target="../media/hdphoto6.wdp"/><Relationship Id="rId33" Type="http://schemas.microsoft.com/office/2007/relationships/hdphoto" Target="../media/hdphoto10.wdp"/><Relationship Id="rId38" Type="http://schemas.openxmlformats.org/officeDocument/2006/relationships/image" Target="../media/image20.jpg"/><Relationship Id="rId46" Type="http://schemas.microsoft.com/office/2007/relationships/hdphoto" Target="../media/hdphoto16.wdp"/><Relationship Id="rId2" Type="http://schemas.openxmlformats.org/officeDocument/2006/relationships/image" Target="../media/image1.png"/><Relationship Id="rId16" Type="http://schemas.openxmlformats.org/officeDocument/2006/relationships/image" Target="../media/image9.png"/><Relationship Id="rId20" Type="http://schemas.openxmlformats.org/officeDocument/2006/relationships/image" Target="../media/image11.png"/><Relationship Id="rId29" Type="http://schemas.microsoft.com/office/2007/relationships/hdphoto" Target="../media/hdphoto8.wdp"/><Relationship Id="rId41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hyperlink" Target="https://freesvg.org/smiling-carrots" TargetMode="External"/><Relationship Id="rId24" Type="http://schemas.openxmlformats.org/officeDocument/2006/relationships/image" Target="../media/image13.png"/><Relationship Id="rId32" Type="http://schemas.openxmlformats.org/officeDocument/2006/relationships/image" Target="../media/image17.png"/><Relationship Id="rId37" Type="http://schemas.microsoft.com/office/2007/relationships/hdphoto" Target="../media/hdphoto12.wdp"/><Relationship Id="rId40" Type="http://schemas.microsoft.com/office/2007/relationships/hdphoto" Target="../media/hdphoto13.wdp"/><Relationship Id="rId45" Type="http://schemas.openxmlformats.org/officeDocument/2006/relationships/image" Target="../media/image24.png"/><Relationship Id="rId5" Type="http://schemas.openxmlformats.org/officeDocument/2006/relationships/hyperlink" Target="https://pixabay.com/en/pear-anthropomorphic-cartoon-comic-1300153/" TargetMode="External"/><Relationship Id="rId15" Type="http://schemas.microsoft.com/office/2007/relationships/hdphoto" Target="../media/hdphoto1.wdp"/><Relationship Id="rId23" Type="http://schemas.microsoft.com/office/2007/relationships/hdphoto" Target="../media/hdphoto5.wdp"/><Relationship Id="rId28" Type="http://schemas.openxmlformats.org/officeDocument/2006/relationships/image" Target="../media/image15.png"/><Relationship Id="rId36" Type="http://schemas.openxmlformats.org/officeDocument/2006/relationships/image" Target="../media/image19.png"/><Relationship Id="rId49" Type="http://schemas.openxmlformats.org/officeDocument/2006/relationships/image" Target="../media/image26.png"/><Relationship Id="rId10" Type="http://schemas.openxmlformats.org/officeDocument/2006/relationships/image" Target="../media/image5.png"/><Relationship Id="rId19" Type="http://schemas.microsoft.com/office/2007/relationships/hdphoto" Target="../media/hdphoto3.wdp"/><Relationship Id="rId31" Type="http://schemas.microsoft.com/office/2007/relationships/hdphoto" Target="../media/hdphoto9.wdp"/><Relationship Id="rId44" Type="http://schemas.microsoft.com/office/2007/relationships/hdphoto" Target="../media/hdphoto15.wdp"/><Relationship Id="rId52" Type="http://schemas.microsoft.com/office/2007/relationships/hdphoto" Target="../media/hdphoto19.wdp"/><Relationship Id="rId4" Type="http://schemas.openxmlformats.org/officeDocument/2006/relationships/image" Target="../media/image2.png"/><Relationship Id="rId9" Type="http://schemas.openxmlformats.org/officeDocument/2006/relationships/hyperlink" Target="https://newsgrist.typepad.com/underbelly/2009/09/you-say-tomato.html" TargetMode="External"/><Relationship Id="rId14" Type="http://schemas.openxmlformats.org/officeDocument/2006/relationships/image" Target="../media/image8.png"/><Relationship Id="rId22" Type="http://schemas.openxmlformats.org/officeDocument/2006/relationships/image" Target="../media/image12.png"/><Relationship Id="rId27" Type="http://schemas.microsoft.com/office/2007/relationships/hdphoto" Target="../media/hdphoto7.wdp"/><Relationship Id="rId30" Type="http://schemas.openxmlformats.org/officeDocument/2006/relationships/image" Target="../media/image16.png"/><Relationship Id="rId35" Type="http://schemas.microsoft.com/office/2007/relationships/hdphoto" Target="../media/hdphoto11.wdp"/><Relationship Id="rId43" Type="http://schemas.openxmlformats.org/officeDocument/2006/relationships/image" Target="../media/image23.png"/><Relationship Id="rId48" Type="http://schemas.microsoft.com/office/2007/relationships/hdphoto" Target="../media/hdphoto17.wdp"/><Relationship Id="rId8" Type="http://schemas.openxmlformats.org/officeDocument/2006/relationships/image" Target="../media/image4.jpeg"/><Relationship Id="rId51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C5B1B-4B49-4814-8A14-2ABDFC1FC8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45508" y="134224"/>
            <a:ext cx="7222491" cy="1050043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Rockwell" panose="02060603020205020403" pitchFamily="18" charset="0"/>
              </a:rPr>
              <a:t>Mandeville Primary School </a:t>
            </a:r>
            <a:br>
              <a:rPr lang="en-GB" sz="3200" b="1" dirty="0">
                <a:latin typeface="Rockwell" panose="02060603020205020403" pitchFamily="18" charset="0"/>
              </a:rPr>
            </a:br>
            <a:r>
              <a:rPr lang="en-GB" sz="3200" b="1" dirty="0">
                <a:latin typeface="Rockwell" panose="02060603020205020403" pitchFamily="18" charset="0"/>
              </a:rPr>
              <a:t>MENU WEEK 1</a:t>
            </a:r>
            <a:endParaRPr lang="en-GB" sz="2000" dirty="0">
              <a:latin typeface="Rockwell" panose="02060603020205020403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18D873-AB8B-475C-A3DB-C334728277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0F23CA8-D2DE-4D15-B572-852BFBE6CE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3792049"/>
              </p:ext>
            </p:extLst>
          </p:nvPr>
        </p:nvGraphicFramePr>
        <p:xfrm>
          <a:off x="136936" y="1263508"/>
          <a:ext cx="11532137" cy="50408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08916">
                  <a:extLst>
                    <a:ext uri="{9D8B030D-6E8A-4147-A177-3AD203B41FA5}">
                      <a16:colId xmlns:a16="http://schemas.microsoft.com/office/drawing/2014/main" val="1217818782"/>
                    </a:ext>
                  </a:extLst>
                </a:gridCol>
                <a:gridCol w="1956675">
                  <a:extLst>
                    <a:ext uri="{9D8B030D-6E8A-4147-A177-3AD203B41FA5}">
                      <a16:colId xmlns:a16="http://schemas.microsoft.com/office/drawing/2014/main" val="3474885537"/>
                    </a:ext>
                  </a:extLst>
                </a:gridCol>
                <a:gridCol w="2081173">
                  <a:extLst>
                    <a:ext uri="{9D8B030D-6E8A-4147-A177-3AD203B41FA5}">
                      <a16:colId xmlns:a16="http://schemas.microsoft.com/office/drawing/2014/main" val="1933368243"/>
                    </a:ext>
                  </a:extLst>
                </a:gridCol>
                <a:gridCol w="2199057">
                  <a:extLst>
                    <a:ext uri="{9D8B030D-6E8A-4147-A177-3AD203B41FA5}">
                      <a16:colId xmlns:a16="http://schemas.microsoft.com/office/drawing/2014/main" val="1041670546"/>
                    </a:ext>
                  </a:extLst>
                </a:gridCol>
                <a:gridCol w="1943158">
                  <a:extLst>
                    <a:ext uri="{9D8B030D-6E8A-4147-A177-3AD203B41FA5}">
                      <a16:colId xmlns:a16="http://schemas.microsoft.com/office/drawing/2014/main" val="1709610466"/>
                    </a:ext>
                  </a:extLst>
                </a:gridCol>
                <a:gridCol w="1943158">
                  <a:extLst>
                    <a:ext uri="{9D8B030D-6E8A-4147-A177-3AD203B41FA5}">
                      <a16:colId xmlns:a16="http://schemas.microsoft.com/office/drawing/2014/main" val="40113480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Monday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Tuesday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Wednesday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Thursday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Friday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4884371"/>
                  </a:ext>
                </a:extLst>
              </a:tr>
              <a:tr h="9609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MAIN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Option 1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Rigatoni Norma, Roast Aubergine, Tomato Sauce &amp; Ricotta Salata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100" b="1" i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0" i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Gluten, </a:t>
                      </a:r>
                      <a:r>
                        <a:rPr lang="en-GB" sz="1100" b="1" i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MIlk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Jerk Chicken 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drumsticks </a:t>
                      </a: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Mexican Taco, Pico del Gallo, Guacamole, Beans &amp; Feta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 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Gluten, 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Milk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Caldereta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Slow cooked Beef, Potatoes, Peas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Breaded Fish of the week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US" sz="11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Fish,Gluten,Eggs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7389168"/>
                  </a:ext>
                </a:extLst>
              </a:tr>
              <a:tr h="8978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MAIN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Option 2 </a:t>
                      </a:r>
                      <a:r>
                        <a:rPr lang="en-GB" sz="1100" b="0" dirty="0">
                          <a:solidFill>
                            <a:srgbClr val="00B050"/>
                          </a:solidFill>
                          <a:effectLst/>
                          <a:latin typeface="Rockwell" panose="02060603020205020403" pitchFamily="18" charset="0"/>
                        </a:rPr>
                        <a:t>(vegetarian)</a:t>
                      </a:r>
                      <a:endParaRPr lang="en-GB" sz="1100" b="0" dirty="0">
                        <a:solidFill>
                          <a:srgbClr val="00B050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Rigatoni Pasta, Italian Basil Pesto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&amp; Shaved Pecorino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Cheese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0" i="1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Gluten, </a:t>
                      </a:r>
                      <a:r>
                        <a:rPr lang="en-GB" sz="1100" b="1" i="1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MIlk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Carrots &amp; Coriander Fritters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i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Buffalo Cauliflower Wings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Stuffed Courgettes, Tomato, Cheese, Toasted Panko</a:t>
                      </a: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1" i="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*Gluten, Milk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Halloumi fritters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Gluten, Eggs, Milk</a:t>
                      </a: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5313561"/>
                  </a:ext>
                </a:extLst>
              </a:tr>
              <a:tr h="6406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To Accompany/Salad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Kachumber Salad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Jollof Rice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MIx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Oakleaf Lettuce, Vinaigrette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Cous-Cous</a:t>
                      </a:r>
                    </a:p>
                    <a:p>
                      <a:pPr algn="l"/>
                      <a:endParaRPr lang="en-US" sz="11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US" sz="11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</a:p>
                    <a:p>
                      <a:pPr algn="l"/>
                      <a:r>
                        <a:rPr lang="en-US" sz="11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Smacked Cucumber</a:t>
                      </a: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1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*Sesame, Soy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332186"/>
                  </a:ext>
                </a:extLst>
              </a:tr>
              <a:tr h="6406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Bread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US" sz="11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*</a:t>
                      </a:r>
                      <a:r>
                        <a:rPr lang="en-US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Gluten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*</a:t>
                      </a:r>
                      <a:r>
                        <a:rPr lang="en-US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Gluten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 Bread</a:t>
                      </a: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 Bread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4519924"/>
                  </a:ext>
                </a:extLst>
              </a:tr>
              <a:tr h="5481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Vegetables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Broccoli florets,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Garlic &amp; Sesame Seeds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Sesame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Creamy Coleslaw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Corn, paprika &amp; Lime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Crispy Kale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Potatoes Wedges,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rosemary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6845792"/>
                  </a:ext>
                </a:extLst>
              </a:tr>
              <a:tr h="6406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Dessert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Seasonal fruits Salad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  <a:latin typeface="+mn-lt"/>
                        </a:rPr>
                        <a:t> </a:t>
                      </a:r>
                      <a:r>
                        <a:rPr lang="en-GB" sz="1100" b="1" dirty="0">
                          <a:effectLst/>
                          <a:latin typeface="+mn-lt"/>
                        </a:rPr>
                        <a:t>Lemon drizzle &amp;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effectLst/>
                          <a:latin typeface="+mn-lt"/>
                        </a:rPr>
                        <a:t> poppy seeds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i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Gluten, Milk &amp; Eggs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effectLst/>
                          <a:latin typeface="+mn-lt"/>
                        </a:rPr>
                        <a:t>Seasonal Fruits Salad</a:t>
                      </a:r>
                    </a:p>
                    <a:p>
                      <a:pPr algn="l"/>
                      <a:endParaRPr lang="en-GB" sz="1100" b="1" dirty="0">
                        <a:effectLst/>
                        <a:latin typeface="+mn-lt"/>
                      </a:endParaRPr>
                    </a:p>
                    <a:p>
                      <a:pPr algn="l"/>
                      <a:endParaRPr lang="en-GB" sz="1100" b="1" dirty="0">
                        <a:effectLst/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Peach, Yoghurt &amp; Olive oil Cake</a:t>
                      </a:r>
                    </a:p>
                    <a:p>
                      <a:pPr algn="l"/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1100" b="1" i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Gluten, Milk &amp; Eggs</a:t>
                      </a: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Seasonal Fruits Salad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55792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91FC8D9-A863-4612-9094-3A8221532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517616" y="5930900"/>
            <a:ext cx="752604" cy="9001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5F832D-A26E-42EF-999C-43CA5A984E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flipH="1">
            <a:off x="887862" y="117322"/>
            <a:ext cx="409634" cy="5738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8C87FB5-204E-4FE8-B958-76870CE2B1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flipH="1">
            <a:off x="1011682" y="487794"/>
            <a:ext cx="621707" cy="4390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28DE43E-D9E6-45CF-9670-CE63A1B5C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80458" y="174010"/>
            <a:ext cx="655281" cy="46173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F168039-A1FF-4DC0-BC9C-04E921428FB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1223755" y="222607"/>
            <a:ext cx="461733" cy="461733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185204B-8765-4C7B-92F6-836D3A88F74E}"/>
              </a:ext>
            </a:extLst>
          </p:cNvPr>
          <p:cNvSpPr txBox="1"/>
          <p:nvPr/>
        </p:nvSpPr>
        <p:spPr>
          <a:xfrm>
            <a:off x="1633636" y="6456313"/>
            <a:ext cx="7922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/>
              <a:t>* </a:t>
            </a:r>
            <a:r>
              <a:rPr lang="en-GB" sz="1400" i="1" dirty="0">
                <a:latin typeface="Comic Sans MS" panose="030F0702030302020204" pitchFamily="66" charset="0"/>
              </a:rPr>
              <a:t>Allergens are in italics and marked with an </a:t>
            </a:r>
            <a:r>
              <a:rPr lang="en-GB" sz="1400" i="1" dirty="0" err="1">
                <a:latin typeface="Comic Sans MS" panose="030F0702030302020204" pitchFamily="66" charset="0"/>
              </a:rPr>
              <a:t>asterix</a:t>
            </a:r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dirty="0"/>
              <a:t> 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C717E057-4D70-4F25-8E4D-24EF9B62CEC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78" y="6325589"/>
            <a:ext cx="845202" cy="522501"/>
          </a:xfrm>
          <a:prstGeom prst="rect">
            <a:avLst/>
          </a:prstGeom>
        </p:spPr>
      </p:pic>
      <p:pic>
        <p:nvPicPr>
          <p:cNvPr id="47" name="Picture 46" descr="Camrose Primary School - School Meals">
            <a:extLst>
              <a:ext uri="{FF2B5EF4-FFF2-40B4-BE49-F238E27FC236}">
                <a16:creationId xmlns:a16="http://schemas.microsoft.com/office/drawing/2014/main" id="{4448D528-4F2F-4C3B-9505-E46058FB5B45}"/>
              </a:ext>
            </a:extLst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679" y="90640"/>
            <a:ext cx="1888880" cy="1090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39316455-5112-62BC-E2F6-418F26C8D969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251" y="4269038"/>
            <a:ext cx="1072762" cy="558802"/>
          </a:xfrm>
          <a:prstGeom prst="rect">
            <a:avLst/>
          </a:prstGeom>
        </p:spPr>
      </p:pic>
      <p:pic>
        <p:nvPicPr>
          <p:cNvPr id="21" name="Picture 20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314E05B8-7153-53EA-A667-0796A2FDB1D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826" y="5378698"/>
            <a:ext cx="872267" cy="884001"/>
          </a:xfrm>
          <a:prstGeom prst="rect">
            <a:avLst/>
          </a:prstGeom>
        </p:spPr>
      </p:pic>
      <p:pic>
        <p:nvPicPr>
          <p:cNvPr id="22" name="Picture 21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7E845D4F-3041-4DDB-633A-47296787BD4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611" y="5273885"/>
            <a:ext cx="846573" cy="857961"/>
          </a:xfrm>
          <a:prstGeom prst="rect">
            <a:avLst/>
          </a:prstGeom>
        </p:spPr>
      </p:pic>
      <p:pic>
        <p:nvPicPr>
          <p:cNvPr id="24" name="Picture 23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B6716804-CD69-0CF2-1C28-71976D19451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326" y="5476456"/>
            <a:ext cx="752604" cy="762728"/>
          </a:xfrm>
          <a:prstGeom prst="rect">
            <a:avLst/>
          </a:prstGeom>
        </p:spPr>
      </p:pic>
      <p:pic>
        <p:nvPicPr>
          <p:cNvPr id="27" name="Picture 26" descr="A picture containing clipart&#10;&#10;Description automatically generated">
            <a:extLst>
              <a:ext uri="{FF2B5EF4-FFF2-40B4-BE49-F238E27FC236}">
                <a16:creationId xmlns:a16="http://schemas.microsoft.com/office/drawing/2014/main" id="{D09448A9-F5F7-B91F-21FA-50EA5AE17F5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629" y="3538465"/>
            <a:ext cx="332736" cy="763210"/>
          </a:xfrm>
          <a:prstGeom prst="rect">
            <a:avLst/>
          </a:prstGeom>
        </p:spPr>
      </p:pic>
      <p:pic>
        <p:nvPicPr>
          <p:cNvPr id="29" name="Picture 28" descr="Icon&#10;&#10;Description automatically generated">
            <a:extLst>
              <a:ext uri="{FF2B5EF4-FFF2-40B4-BE49-F238E27FC236}">
                <a16:creationId xmlns:a16="http://schemas.microsoft.com/office/drawing/2014/main" id="{64396997-3C61-7AE6-4DAF-273198C7319B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798" y="4266283"/>
            <a:ext cx="1072762" cy="558802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8CE923E1-EE59-7507-9A3D-B6B33E4705C2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28" y="4342225"/>
            <a:ext cx="1072762" cy="558802"/>
          </a:xfrm>
          <a:prstGeom prst="rect">
            <a:avLst/>
          </a:prstGeom>
        </p:spPr>
      </p:pic>
      <p:pic>
        <p:nvPicPr>
          <p:cNvPr id="34" name="Picture 33" descr="Icon&#10;&#10;Description automatically generated">
            <a:extLst>
              <a:ext uri="{FF2B5EF4-FFF2-40B4-BE49-F238E27FC236}">
                <a16:creationId xmlns:a16="http://schemas.microsoft.com/office/drawing/2014/main" id="{FD837314-110A-5400-5810-7266BA8C8361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5644" y="4337103"/>
            <a:ext cx="1072762" cy="558802"/>
          </a:xfrm>
          <a:prstGeom prst="rect">
            <a:avLst/>
          </a:prstGeom>
        </p:spPr>
      </p:pic>
      <p:pic>
        <p:nvPicPr>
          <p:cNvPr id="49" name="Picture 48" descr="A small potted plant">
            <a:extLst>
              <a:ext uri="{FF2B5EF4-FFF2-40B4-BE49-F238E27FC236}">
                <a16:creationId xmlns:a16="http://schemas.microsoft.com/office/drawing/2014/main" id="{6931085E-67BB-C460-FDE5-59290676140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192" y="4760865"/>
            <a:ext cx="678282" cy="678282"/>
          </a:xfrm>
          <a:prstGeom prst="rect">
            <a:avLst/>
          </a:prstGeom>
        </p:spPr>
      </p:pic>
      <p:pic>
        <p:nvPicPr>
          <p:cNvPr id="61" name="Picture 60" descr="Diagram&#10;&#10;Description automatically generated">
            <a:extLst>
              <a:ext uri="{FF2B5EF4-FFF2-40B4-BE49-F238E27FC236}">
                <a16:creationId xmlns:a16="http://schemas.microsoft.com/office/drawing/2014/main" id="{0DFDBC95-2D1E-7FB2-0201-333D17C47143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564" y="4827790"/>
            <a:ext cx="632564" cy="676290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E3E16FF1-1000-0DC9-D4E6-9AC3AD20FA3F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9065" y="1637498"/>
            <a:ext cx="883339" cy="883339"/>
          </a:xfrm>
          <a:prstGeom prst="rect">
            <a:avLst/>
          </a:prstGeom>
        </p:spPr>
      </p:pic>
      <p:pic>
        <p:nvPicPr>
          <p:cNvPr id="6" name="Picture 5" descr="A cartoon eggplant with a face&#10;&#10;Description automatically generated">
            <a:extLst>
              <a:ext uri="{FF2B5EF4-FFF2-40B4-BE49-F238E27FC236}">
                <a16:creationId xmlns:a16="http://schemas.microsoft.com/office/drawing/2014/main" id="{4B14314C-DBD9-2B88-748D-AB3F5AD8875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169" y="1728620"/>
            <a:ext cx="815390" cy="883339"/>
          </a:xfrm>
          <a:prstGeom prst="rect">
            <a:avLst/>
          </a:prstGeom>
        </p:spPr>
      </p:pic>
      <p:pic>
        <p:nvPicPr>
          <p:cNvPr id="10" name="Picture 9" descr="A green leafy vegetable&#10;&#10;Description automatically generated">
            <a:extLst>
              <a:ext uri="{FF2B5EF4-FFF2-40B4-BE49-F238E27FC236}">
                <a16:creationId xmlns:a16="http://schemas.microsoft.com/office/drawing/2014/main" id="{037F2511-F6FD-A222-2B1B-8DCF5EBD7225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623" y="2691200"/>
            <a:ext cx="895746" cy="723763"/>
          </a:xfrm>
          <a:prstGeom prst="rect">
            <a:avLst/>
          </a:prstGeom>
        </p:spPr>
      </p:pic>
      <p:pic>
        <p:nvPicPr>
          <p:cNvPr id="12" name="Picture 11" descr="Icon&#10;&#10;Description automatically generated">
            <a:extLst>
              <a:ext uri="{FF2B5EF4-FFF2-40B4-BE49-F238E27FC236}">
                <a16:creationId xmlns:a16="http://schemas.microsoft.com/office/drawing/2014/main" id="{5C040C7F-9CBE-EF92-A802-8307F41D48DA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355" y="4295218"/>
            <a:ext cx="1072762" cy="558802"/>
          </a:xfrm>
          <a:prstGeom prst="rect">
            <a:avLst/>
          </a:prstGeom>
        </p:spPr>
      </p:pic>
      <p:pic>
        <p:nvPicPr>
          <p:cNvPr id="15" name="Picture 14" descr="A cartoon of a broccoli&#10;&#10;Description automatically generated">
            <a:extLst>
              <a:ext uri="{FF2B5EF4-FFF2-40B4-BE49-F238E27FC236}">
                <a16:creationId xmlns:a16="http://schemas.microsoft.com/office/drawing/2014/main" id="{2B95F189-838A-DCD0-C427-4B8BF8497FE7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655" y="4899293"/>
            <a:ext cx="533284" cy="533284"/>
          </a:xfrm>
          <a:prstGeom prst="rect">
            <a:avLst/>
          </a:prstGeom>
        </p:spPr>
      </p:pic>
      <p:pic>
        <p:nvPicPr>
          <p:cNvPr id="35" name="Picture 34" descr="A bowl of yellow grain&#10;&#10;Description automatically generated">
            <a:extLst>
              <a:ext uri="{FF2B5EF4-FFF2-40B4-BE49-F238E27FC236}">
                <a16:creationId xmlns:a16="http://schemas.microsoft.com/office/drawing/2014/main" id="{6A6097B4-05BD-6042-021E-28F39918B678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7370" y="3252485"/>
            <a:ext cx="945972" cy="945972"/>
          </a:xfrm>
          <a:prstGeom prst="rect">
            <a:avLst/>
          </a:prstGeom>
        </p:spPr>
      </p:pic>
      <p:pic>
        <p:nvPicPr>
          <p:cNvPr id="39" name="Picture 38" descr="A plate of orange rice&#10;&#10;Description automatically generated">
            <a:extLst>
              <a:ext uri="{FF2B5EF4-FFF2-40B4-BE49-F238E27FC236}">
                <a16:creationId xmlns:a16="http://schemas.microsoft.com/office/drawing/2014/main" id="{ECCFC8F2-2B8F-84A2-69DB-8E6D5749E1FA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620" y="3560309"/>
            <a:ext cx="866933" cy="866933"/>
          </a:xfrm>
          <a:prstGeom prst="rect">
            <a:avLst/>
          </a:prstGeom>
        </p:spPr>
      </p:pic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5C2D11FF-9003-7D6E-8BF8-6F94E75FDA47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65" y="5469278"/>
            <a:ext cx="844796" cy="664484"/>
          </a:xfrm>
          <a:prstGeom prst="rect">
            <a:avLst/>
          </a:prstGeom>
        </p:spPr>
      </p:pic>
      <p:pic>
        <p:nvPicPr>
          <p:cNvPr id="14" name="Picture 13" descr="A logo of a school&#10;&#10;Description automatically generated">
            <a:extLst>
              <a:ext uri="{FF2B5EF4-FFF2-40B4-BE49-F238E27FC236}">
                <a16:creationId xmlns:a16="http://schemas.microsoft.com/office/drawing/2014/main" id="{0DF352D0-F07B-95A8-B456-CB754869D7D8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1990" y="114043"/>
            <a:ext cx="1237488" cy="1066800"/>
          </a:xfrm>
          <a:prstGeom prst="rect">
            <a:avLst/>
          </a:prstGeom>
        </p:spPr>
      </p:pic>
      <p:pic>
        <p:nvPicPr>
          <p:cNvPr id="13" name="Picture 12" descr="A piece of cake with a strawberry on top&#10;&#10;AI-generated content may be incorrect.">
            <a:extLst>
              <a:ext uri="{FF2B5EF4-FFF2-40B4-BE49-F238E27FC236}">
                <a16:creationId xmlns:a16="http://schemas.microsoft.com/office/drawing/2014/main" id="{C3C6D5FE-3F32-6087-5EDD-6191F5150880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55280" y="5580006"/>
            <a:ext cx="619126" cy="699336"/>
          </a:xfrm>
          <a:prstGeom prst="rect">
            <a:avLst/>
          </a:prstGeom>
        </p:spPr>
      </p:pic>
      <p:pic>
        <p:nvPicPr>
          <p:cNvPr id="8" name="Picture 7" descr="A picture containing clipart&#10;&#10;Description automatically generated">
            <a:extLst>
              <a:ext uri="{FF2B5EF4-FFF2-40B4-BE49-F238E27FC236}">
                <a16:creationId xmlns:a16="http://schemas.microsoft.com/office/drawing/2014/main" id="{5F62981D-54F4-4940-D23D-9CD68B1B496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056" y="3429607"/>
            <a:ext cx="381117" cy="896257"/>
          </a:xfrm>
          <a:prstGeom prst="rect">
            <a:avLst/>
          </a:prstGeom>
        </p:spPr>
      </p:pic>
      <p:pic>
        <p:nvPicPr>
          <p:cNvPr id="18" name="Picture 17" descr="A plate of chicken wings&#10;&#10;AI-generated content may be incorrect.">
            <a:extLst>
              <a:ext uri="{FF2B5EF4-FFF2-40B4-BE49-F238E27FC236}">
                <a16:creationId xmlns:a16="http://schemas.microsoft.com/office/drawing/2014/main" id="{3E128630-BC35-30F9-32A4-6F1465BB300C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54376" y="2550017"/>
            <a:ext cx="994907" cy="1015784"/>
          </a:xfrm>
          <a:prstGeom prst="rect">
            <a:avLst/>
          </a:prstGeom>
        </p:spPr>
      </p:pic>
      <p:pic>
        <p:nvPicPr>
          <p:cNvPr id="20" name="Picture 19" descr="A taco with meat and vegetables&#10;&#10;AI-generated content may be incorrect.">
            <a:extLst>
              <a:ext uri="{FF2B5EF4-FFF2-40B4-BE49-F238E27FC236}">
                <a16:creationId xmlns:a16="http://schemas.microsoft.com/office/drawing/2014/main" id="{1CD5B3F2-CD11-7563-35D2-1C5AA2F2B36A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71272" y="1816340"/>
            <a:ext cx="1064062" cy="709678"/>
          </a:xfrm>
          <a:prstGeom prst="rect">
            <a:avLst/>
          </a:prstGeom>
        </p:spPr>
      </p:pic>
      <p:pic>
        <p:nvPicPr>
          <p:cNvPr id="9" name="Picture 8" descr="A pot of soup with a green leaf&#10;&#10;AI-generated content may be incorrect.">
            <a:extLst>
              <a:ext uri="{FF2B5EF4-FFF2-40B4-BE49-F238E27FC236}">
                <a16:creationId xmlns:a16="http://schemas.microsoft.com/office/drawing/2014/main" id="{C5E51576-B093-3C6B-8A9F-12AF74E2E801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07505" y="1668507"/>
            <a:ext cx="754826" cy="869646"/>
          </a:xfrm>
          <a:prstGeom prst="rect">
            <a:avLst/>
          </a:prstGeom>
        </p:spPr>
      </p:pic>
      <p:pic>
        <p:nvPicPr>
          <p:cNvPr id="19" name="Picture 18" descr="A pair of chicken drumsticks on a plate&#10;&#10;AI-generated content may be incorrect.">
            <a:extLst>
              <a:ext uri="{FF2B5EF4-FFF2-40B4-BE49-F238E27FC236}">
                <a16:creationId xmlns:a16="http://schemas.microsoft.com/office/drawing/2014/main" id="{C6CD1DF7-A596-3C9C-B539-C1A589A67040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48657" y="1658067"/>
            <a:ext cx="865188" cy="855713"/>
          </a:xfrm>
          <a:prstGeom prst="rect">
            <a:avLst/>
          </a:prstGeom>
        </p:spPr>
      </p:pic>
      <p:pic>
        <p:nvPicPr>
          <p:cNvPr id="30" name="Picture 29" descr="A green leafy vegetable&#10;&#10;AI-generated content may be incorrect.">
            <a:extLst>
              <a:ext uri="{FF2B5EF4-FFF2-40B4-BE49-F238E27FC236}">
                <a16:creationId xmlns:a16="http://schemas.microsoft.com/office/drawing/2014/main" id="{660273E7-8BC5-6A7D-C882-BB23FA243400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79858" y="4848907"/>
            <a:ext cx="528835" cy="658139"/>
          </a:xfrm>
          <a:prstGeom prst="rect">
            <a:avLst/>
          </a:prstGeom>
        </p:spPr>
      </p:pic>
      <p:pic>
        <p:nvPicPr>
          <p:cNvPr id="33" name="Picture 32" descr="A group of sliced potatoes&#10;&#10;AI-generated content may be incorrect.">
            <a:extLst>
              <a:ext uri="{FF2B5EF4-FFF2-40B4-BE49-F238E27FC236}">
                <a16:creationId xmlns:a16="http://schemas.microsoft.com/office/drawing/2014/main" id="{76F3B9F5-F77D-4A99-883E-570F3458744B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53424" y="4925273"/>
            <a:ext cx="650441" cy="62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03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d8a0181-d988-4566-98a8-5407433904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5CE0C0DC79E149BECDFDF065809364" ma:contentTypeVersion="15" ma:contentTypeDescription="Create a new document." ma:contentTypeScope="" ma:versionID="fc4e93ec71868b8904620da54cca134a">
  <xsd:schema xmlns:xsd="http://www.w3.org/2001/XMLSchema" xmlns:xs="http://www.w3.org/2001/XMLSchema" xmlns:p="http://schemas.microsoft.com/office/2006/metadata/properties" xmlns:ns3="0d8a0181-d988-4566-98a8-5407433904cc" xmlns:ns4="08ee9fee-03b8-448f-947c-9e004855dd81" targetNamespace="http://schemas.microsoft.com/office/2006/metadata/properties" ma:root="true" ma:fieldsID="b55498e97db52b9eba383e397d9a6b5e" ns3:_="" ns4:_="">
    <xsd:import namespace="0d8a0181-d988-4566-98a8-5407433904cc"/>
    <xsd:import namespace="08ee9fee-03b8-448f-947c-9e004855dd8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3:MediaServiceObjectDetectorVersion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SystemTag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8a0181-d988-4566-98a8-5407433904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ee9fee-03b8-448f-947c-9e004855dd8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0855603-68CF-43CE-A5CA-1D31501A0981}">
  <ds:schemaRefs>
    <ds:schemaRef ds:uri="http://purl.org/dc/terms/"/>
    <ds:schemaRef ds:uri="http://schemas.openxmlformats.org/package/2006/metadata/core-properties"/>
    <ds:schemaRef ds:uri="08ee9fee-03b8-448f-947c-9e004855dd8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0d8a0181-d988-4566-98a8-5407433904cc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3D86D99-6F05-40FC-8DCD-D0FF443E015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1060C5-FCCF-4865-B7A9-2C80F2A4E1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8a0181-d988-4566-98a8-5407433904cc"/>
    <ds:schemaRef ds:uri="08ee9fee-03b8-448f-947c-9e004855dd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2249</TotalTime>
  <Words>237</Words>
  <Application>Microsoft Office PowerPoint</Application>
  <PresentationFormat>Widescreen</PresentationFormat>
  <Paragraphs>91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Rockwell</vt:lpstr>
      <vt:lpstr>Times New Roman</vt:lpstr>
      <vt:lpstr>Office Theme</vt:lpstr>
      <vt:lpstr>Mandeville Primary School  MENU WEEK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Makaruk</dc:creator>
  <cp:lastModifiedBy>Sergio Vitale</cp:lastModifiedBy>
  <cp:revision>172</cp:revision>
  <dcterms:created xsi:type="dcterms:W3CDTF">2022-06-24T08:28:06Z</dcterms:created>
  <dcterms:modified xsi:type="dcterms:W3CDTF">2025-03-24T07:49:30Z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0x0101008A5CE0C0DC79E149BECDFDF065809364</vt:lpwstr>
  </property>
</Properties>
</file>